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65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3614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6946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820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0781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2166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1037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3808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8364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8622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3244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28370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4759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ghilardi@ciga.unam.mx" TargetMode="External"/><Relationship Id="rId2" Type="http://schemas.openxmlformats.org/officeDocument/2006/relationships/hyperlink" Target="http://miktex.org/download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es-MX" b="1" dirty="0" err="1" smtClean="0">
                <a:solidFill>
                  <a:srgbClr val="FF0000"/>
                </a:solidFill>
              </a:rPr>
              <a:t>Watch</a:t>
            </a: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>
                <a:solidFill>
                  <a:srgbClr val="FF0000"/>
                </a:solidFill>
              </a:rPr>
              <a:t>Out</a:t>
            </a:r>
            <a:r>
              <a:rPr lang="es-MX" b="1" dirty="0" smtClean="0">
                <a:solidFill>
                  <a:srgbClr val="FF0000"/>
                </a:solidFill>
              </a:rPr>
              <a:t>!</a:t>
            </a:r>
            <a:endParaRPr lang="es-MX" b="1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1556792"/>
            <a:ext cx="8496944" cy="5040560"/>
          </a:xfrm>
        </p:spPr>
        <p:txBody>
          <a:bodyPr>
            <a:normAutofit fontScale="62500" lnSpcReduction="20000"/>
          </a:bodyPr>
          <a:lstStyle/>
          <a:p>
            <a:r>
              <a:rPr lang="es-MX" dirty="0" err="1" smtClean="0">
                <a:solidFill>
                  <a:schemeClr val="tx1"/>
                </a:solidFill>
              </a:rPr>
              <a:t>Mofuss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couldn’t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find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the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compiler</a:t>
            </a:r>
            <a:r>
              <a:rPr lang="es-MX" dirty="0" smtClean="0">
                <a:solidFill>
                  <a:schemeClr val="tx1"/>
                </a:solidFill>
              </a:rPr>
              <a:t> of </a:t>
            </a:r>
            <a:r>
              <a:rPr lang="en-US" b="1" dirty="0" err="1" smtClean="0">
                <a:solidFill>
                  <a:schemeClr val="tx1"/>
                </a:solidFill>
              </a:rPr>
              <a:t>TeX</a:t>
            </a:r>
            <a:r>
              <a:rPr lang="en-US" dirty="0" smtClean="0">
                <a:solidFill>
                  <a:schemeClr val="tx1"/>
                </a:solidFill>
              </a:rPr>
              <a:t> files </a:t>
            </a:r>
            <a:r>
              <a:rPr lang="en-US" dirty="0">
                <a:solidFill>
                  <a:schemeClr val="tx1"/>
                </a:solidFill>
              </a:rPr>
              <a:t>to </a:t>
            </a:r>
            <a:r>
              <a:rPr lang="es-MX" b="1" dirty="0" smtClean="0">
                <a:solidFill>
                  <a:schemeClr val="tx1"/>
                </a:solidFill>
              </a:rPr>
              <a:t>PDF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inside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your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computer</a:t>
            </a:r>
            <a:r>
              <a:rPr lang="es-MX" dirty="0" smtClean="0">
                <a:solidFill>
                  <a:schemeClr val="tx1"/>
                </a:solidFill>
              </a:rPr>
              <a:t>. </a:t>
            </a:r>
          </a:p>
          <a:p>
            <a:endParaRPr lang="es-MX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Did you download </a:t>
            </a:r>
            <a:r>
              <a:rPr lang="en-US" dirty="0">
                <a:solidFill>
                  <a:schemeClr val="tx1"/>
                </a:solidFill>
              </a:rPr>
              <a:t>and install the </a:t>
            </a:r>
            <a:r>
              <a:rPr lang="en-US" dirty="0">
                <a:solidFill>
                  <a:schemeClr val="tx1"/>
                </a:solidFill>
                <a:hlinkClick r:id="rId2"/>
              </a:rPr>
              <a:t>Basic </a:t>
            </a:r>
            <a:r>
              <a:rPr lang="en-US" dirty="0" err="1" smtClean="0">
                <a:solidFill>
                  <a:schemeClr val="tx1"/>
                </a:solidFill>
                <a:hlinkClick r:id="rId2"/>
              </a:rPr>
              <a:t>MikTEX</a:t>
            </a:r>
            <a:r>
              <a:rPr lang="en-US" dirty="0" smtClean="0">
                <a:solidFill>
                  <a:schemeClr val="tx1"/>
                </a:solidFill>
              </a:rPr>
              <a:t>?(32-bit </a:t>
            </a:r>
            <a:r>
              <a:rPr lang="en-US" dirty="0">
                <a:solidFill>
                  <a:schemeClr val="tx1"/>
                </a:solidFill>
              </a:rPr>
              <a:t>or 64-bit depending on your </a:t>
            </a:r>
            <a:r>
              <a:rPr lang="en-US" dirty="0" smtClean="0">
                <a:solidFill>
                  <a:schemeClr val="tx1"/>
                </a:solidFill>
              </a:rPr>
              <a:t>system). Please do it even if </a:t>
            </a:r>
            <a:r>
              <a:rPr lang="en-US" dirty="0">
                <a:solidFill>
                  <a:schemeClr val="tx1"/>
                </a:solidFill>
              </a:rPr>
              <a:t>you </a:t>
            </a:r>
            <a:r>
              <a:rPr lang="en-US" dirty="0" smtClean="0">
                <a:solidFill>
                  <a:schemeClr val="tx1"/>
                </a:solidFill>
              </a:rPr>
              <a:t>already have </a:t>
            </a:r>
            <a:r>
              <a:rPr lang="en-US" dirty="0">
                <a:solidFill>
                  <a:schemeClr val="tx1"/>
                </a:solidFill>
              </a:rPr>
              <a:t>any working </a:t>
            </a:r>
            <a:r>
              <a:rPr lang="en-US" dirty="0" err="1">
                <a:solidFill>
                  <a:schemeClr val="tx1"/>
                </a:solidFill>
              </a:rPr>
              <a:t>TeX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LaTeX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system. </a:t>
            </a:r>
            <a:r>
              <a:rPr lang="en-US" b="1" dirty="0" smtClean="0">
                <a:solidFill>
                  <a:schemeClr val="tx1"/>
                </a:solidFill>
              </a:rPr>
              <a:t>Its important that you close the Wizard before installing </a:t>
            </a:r>
            <a:r>
              <a:rPr lang="en-US" b="1" dirty="0" err="1" smtClean="0">
                <a:solidFill>
                  <a:schemeClr val="tx1"/>
                </a:solidFill>
              </a:rPr>
              <a:t>MikTEX</a:t>
            </a:r>
            <a:r>
              <a:rPr lang="en-US" b="1" dirty="0" smtClean="0">
                <a:solidFill>
                  <a:schemeClr val="tx1"/>
                </a:solidFill>
              </a:rPr>
              <a:t>. </a:t>
            </a:r>
            <a:r>
              <a:rPr lang="en-US" dirty="0" smtClean="0">
                <a:solidFill>
                  <a:schemeClr val="tx1"/>
                </a:solidFill>
              </a:rPr>
              <a:t>Then, open the Wizard again and run the last script (e.g. ICS scenario).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Alternatively, try to compile the following file</a:t>
            </a:r>
            <a:r>
              <a:rPr lang="en-US" dirty="0">
                <a:solidFill>
                  <a:schemeClr val="tx1"/>
                </a:solidFill>
              </a:rPr>
              <a:t>: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“…/</a:t>
            </a:r>
            <a:r>
              <a:rPr lang="en-US" dirty="0" err="1" smtClean="0">
                <a:solidFill>
                  <a:schemeClr val="tx1"/>
                </a:solidFill>
              </a:rPr>
              <a:t>Mofuss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LaTeX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Mofuss_Summary_Report.tex</a:t>
            </a:r>
            <a:r>
              <a:rPr lang="en-US" dirty="0" smtClean="0">
                <a:solidFill>
                  <a:schemeClr val="tx1"/>
                </a:solidFill>
              </a:rPr>
              <a:t>” using your </a:t>
            </a:r>
            <a:r>
              <a:rPr lang="en-US" dirty="0" err="1">
                <a:solidFill>
                  <a:schemeClr val="tx1"/>
                </a:solidFill>
              </a:rPr>
              <a:t>TeX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LaTeX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editor.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s-MX" dirty="0" err="1" smtClean="0">
                <a:solidFill>
                  <a:schemeClr val="tx1"/>
                </a:solidFill>
              </a:rPr>
              <a:t>Ultimately</a:t>
            </a:r>
            <a:r>
              <a:rPr lang="es-MX" dirty="0" smtClean="0">
                <a:solidFill>
                  <a:schemeClr val="tx1"/>
                </a:solidFill>
              </a:rPr>
              <a:t>, </a:t>
            </a:r>
            <a:r>
              <a:rPr lang="es-MX" dirty="0" err="1" smtClean="0">
                <a:solidFill>
                  <a:schemeClr val="tx1"/>
                </a:solidFill>
              </a:rPr>
              <a:t>please</a:t>
            </a:r>
            <a:r>
              <a:rPr lang="es-MX" dirty="0" smtClean="0">
                <a:solidFill>
                  <a:schemeClr val="tx1"/>
                </a:solidFill>
              </a:rPr>
              <a:t> email </a:t>
            </a:r>
            <a:r>
              <a:rPr lang="es-MX" dirty="0" smtClean="0">
                <a:solidFill>
                  <a:schemeClr val="tx1"/>
                </a:solidFill>
                <a:hlinkClick r:id="rId3"/>
              </a:rPr>
              <a:t>aghilardi@ciga.unam.mx</a:t>
            </a:r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2638" y="3193599"/>
            <a:ext cx="3075062" cy="1677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35496" y="6597352"/>
            <a:ext cx="21210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dirty="0" err="1" smtClean="0"/>
              <a:t>You</a:t>
            </a:r>
            <a:r>
              <a:rPr lang="es-MX" sz="1100" dirty="0" smtClean="0"/>
              <a:t> can </a:t>
            </a:r>
            <a:r>
              <a:rPr lang="es-MX" sz="1100" dirty="0" err="1" smtClean="0"/>
              <a:t>safely</a:t>
            </a:r>
            <a:r>
              <a:rPr lang="es-MX" sz="1100" dirty="0" smtClean="0"/>
              <a:t> </a:t>
            </a:r>
            <a:r>
              <a:rPr lang="es-MX" sz="1100" dirty="0" err="1" smtClean="0"/>
              <a:t>close</a:t>
            </a:r>
            <a:r>
              <a:rPr lang="es-MX" sz="1100" dirty="0" smtClean="0"/>
              <a:t> </a:t>
            </a:r>
            <a:r>
              <a:rPr lang="es-MX" sz="1100" dirty="0" err="1" smtClean="0"/>
              <a:t>this</a:t>
            </a:r>
            <a:r>
              <a:rPr lang="es-MX" sz="1100" dirty="0" smtClean="0"/>
              <a:t> </a:t>
            </a:r>
            <a:r>
              <a:rPr lang="es-MX" sz="1100" dirty="0" err="1" smtClean="0"/>
              <a:t>message</a:t>
            </a:r>
            <a:r>
              <a:rPr lang="es-MX" sz="1100" dirty="0" smtClean="0"/>
              <a:t>.</a:t>
            </a:r>
            <a:endParaRPr lang="es-MX" sz="1100" dirty="0"/>
          </a:p>
        </p:txBody>
      </p:sp>
    </p:spTree>
    <p:extLst>
      <p:ext uri="{BB962C8B-B14F-4D97-AF65-F5344CB8AC3E}">
        <p14:creationId xmlns:p14="http://schemas.microsoft.com/office/powerpoint/2010/main" val="8206055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104</Words>
  <Application>Microsoft Office PowerPoint</Application>
  <PresentationFormat>Presentación en pantalla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Watch Out!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Watch Out!</dc:title>
  <dc:creator>AG</dc:creator>
  <cp:lastModifiedBy>Yayo</cp:lastModifiedBy>
  <cp:revision>22</cp:revision>
  <dcterms:created xsi:type="dcterms:W3CDTF">2015-12-23T21:29:46Z</dcterms:created>
  <dcterms:modified xsi:type="dcterms:W3CDTF">2016-01-25T19:15:14Z</dcterms:modified>
</cp:coreProperties>
</file>