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84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3614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6946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820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0781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02166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1037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3808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98364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8622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3244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28370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7CC50-4DAA-4AEE-AEB4-21BBB0110385}" type="datetimeFigureOut">
              <a:rPr lang="es-MX" smtClean="0"/>
              <a:t>25/01/2016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04183-29BF-43E3-9A31-FCDEE92B58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4759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23528" y="188640"/>
            <a:ext cx="8496944" cy="1470025"/>
          </a:xfrm>
        </p:spPr>
        <p:txBody>
          <a:bodyPr/>
          <a:lstStyle/>
          <a:p>
            <a:r>
              <a:rPr lang="es-MX" b="1" dirty="0" err="1" smtClean="0">
                <a:solidFill>
                  <a:srgbClr val="FFC000"/>
                </a:solidFill>
              </a:rPr>
              <a:t>We</a:t>
            </a:r>
            <a:r>
              <a:rPr lang="es-MX" b="1" dirty="0" smtClean="0">
                <a:solidFill>
                  <a:srgbClr val="FFC000"/>
                </a:solidFill>
              </a:rPr>
              <a:t> are </a:t>
            </a:r>
            <a:r>
              <a:rPr lang="es-MX" b="1" dirty="0" err="1" smtClean="0">
                <a:solidFill>
                  <a:srgbClr val="FFC000"/>
                </a:solidFill>
              </a:rPr>
              <a:t>experiencing</a:t>
            </a:r>
            <a:r>
              <a:rPr lang="es-MX" b="1" dirty="0" smtClean="0">
                <a:solidFill>
                  <a:srgbClr val="FFC000"/>
                </a:solidFill>
              </a:rPr>
              <a:t> </a:t>
            </a:r>
            <a:r>
              <a:rPr lang="es-MX" b="1" dirty="0" err="1" smtClean="0">
                <a:solidFill>
                  <a:srgbClr val="FFC000"/>
                </a:solidFill>
              </a:rPr>
              <a:t>some</a:t>
            </a:r>
            <a:r>
              <a:rPr lang="es-MX" b="1" dirty="0" smtClean="0">
                <a:solidFill>
                  <a:srgbClr val="FFC000"/>
                </a:solidFill>
              </a:rPr>
              <a:t> </a:t>
            </a:r>
            <a:r>
              <a:rPr lang="es-MX" b="1" dirty="0" err="1" smtClean="0">
                <a:solidFill>
                  <a:srgbClr val="FFC000"/>
                </a:solidFill>
              </a:rPr>
              <a:t>issues</a:t>
            </a:r>
            <a:endParaRPr lang="es-MX" b="1" dirty="0">
              <a:solidFill>
                <a:srgbClr val="FFC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1556792"/>
            <a:ext cx="8496944" cy="5040560"/>
          </a:xfrm>
        </p:spPr>
        <p:txBody>
          <a:bodyPr>
            <a:normAutofit fontScale="62500" lnSpcReduction="20000"/>
          </a:bodyPr>
          <a:lstStyle/>
          <a:p>
            <a:r>
              <a:rPr lang="es-MX" dirty="0" err="1" smtClean="0">
                <a:solidFill>
                  <a:schemeClr val="tx1"/>
                </a:solidFill>
              </a:rPr>
              <a:t>Apparently</a:t>
            </a:r>
            <a:r>
              <a:rPr lang="es-MX" dirty="0" smtClean="0">
                <a:solidFill>
                  <a:schemeClr val="tx1"/>
                </a:solidFill>
              </a:rPr>
              <a:t>, </a:t>
            </a:r>
            <a:r>
              <a:rPr lang="es-MX" dirty="0" err="1" smtClean="0">
                <a:solidFill>
                  <a:schemeClr val="tx1"/>
                </a:solidFill>
              </a:rPr>
              <a:t>some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LaTeX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packages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were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not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properly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installed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during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the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first</a:t>
            </a:r>
            <a:r>
              <a:rPr lang="es-MX" dirty="0" smtClean="0">
                <a:solidFill>
                  <a:schemeClr val="tx1"/>
                </a:solidFill>
              </a:rPr>
              <a:t> try. </a:t>
            </a:r>
          </a:p>
          <a:p>
            <a:r>
              <a:rPr lang="es-MX" dirty="0" err="1" smtClean="0">
                <a:solidFill>
                  <a:schemeClr val="tx1"/>
                </a:solidFill>
              </a:rPr>
              <a:t>The</a:t>
            </a:r>
            <a:r>
              <a:rPr lang="es-MX" dirty="0" smtClean="0">
                <a:solidFill>
                  <a:schemeClr val="tx1"/>
                </a:solidFill>
              </a:rPr>
              <a:t> cause of </a:t>
            </a:r>
            <a:r>
              <a:rPr lang="es-MX" dirty="0" err="1" smtClean="0">
                <a:solidFill>
                  <a:schemeClr val="tx1"/>
                </a:solidFill>
              </a:rPr>
              <a:t>this</a:t>
            </a:r>
            <a:r>
              <a:rPr lang="es-MX" dirty="0" smtClean="0">
                <a:solidFill>
                  <a:schemeClr val="tx1"/>
                </a:solidFill>
              </a:rPr>
              <a:t> has </a:t>
            </a:r>
            <a:r>
              <a:rPr lang="es-MX" dirty="0" err="1" smtClean="0">
                <a:solidFill>
                  <a:schemeClr val="tx1"/>
                </a:solidFill>
              </a:rPr>
              <a:t>generally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to</a:t>
            </a:r>
            <a:r>
              <a:rPr lang="es-MX" dirty="0" smtClean="0">
                <a:solidFill>
                  <a:schemeClr val="tx1"/>
                </a:solidFill>
              </a:rPr>
              <a:t> do </a:t>
            </a:r>
            <a:r>
              <a:rPr lang="es-MX" dirty="0" err="1" smtClean="0">
                <a:solidFill>
                  <a:schemeClr val="tx1"/>
                </a:solidFill>
              </a:rPr>
              <a:t>with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>
                <a:solidFill>
                  <a:schemeClr val="tx1"/>
                </a:solidFill>
              </a:rPr>
              <a:t>intermitent</a:t>
            </a:r>
            <a:r>
              <a:rPr lang="es-MX" dirty="0">
                <a:solidFill>
                  <a:schemeClr val="tx1"/>
                </a:solidFill>
              </a:rPr>
              <a:t> internet </a:t>
            </a:r>
            <a:r>
              <a:rPr lang="es-MX" dirty="0" err="1">
                <a:solidFill>
                  <a:schemeClr val="tx1"/>
                </a:solidFill>
              </a:rPr>
              <a:t>connectivity</a:t>
            </a:r>
            <a:r>
              <a:rPr lang="es-MX" dirty="0">
                <a:solidFill>
                  <a:schemeClr val="tx1"/>
                </a:solidFill>
              </a:rPr>
              <a:t> </a:t>
            </a:r>
            <a:r>
              <a:rPr lang="es-MX" dirty="0" err="1">
                <a:solidFill>
                  <a:schemeClr val="tx1"/>
                </a:solidFill>
              </a:rPr>
              <a:t>or</a:t>
            </a:r>
            <a:r>
              <a:rPr lang="es-MX" dirty="0">
                <a:solidFill>
                  <a:schemeClr val="tx1"/>
                </a:solidFill>
              </a:rPr>
              <a:t> firewalls </a:t>
            </a:r>
            <a:r>
              <a:rPr lang="es-MX" dirty="0" err="1">
                <a:solidFill>
                  <a:schemeClr val="tx1"/>
                </a:solidFill>
              </a:rPr>
              <a:t>preventing</a:t>
            </a:r>
            <a:r>
              <a:rPr lang="es-MX" dirty="0">
                <a:solidFill>
                  <a:schemeClr val="tx1"/>
                </a:solidFill>
              </a:rPr>
              <a:t> </a:t>
            </a:r>
            <a:r>
              <a:rPr lang="es-MX" dirty="0" err="1">
                <a:solidFill>
                  <a:schemeClr val="tx1"/>
                </a:solidFill>
              </a:rPr>
              <a:t>LaTeX</a:t>
            </a:r>
            <a:r>
              <a:rPr lang="es-MX" dirty="0">
                <a:solidFill>
                  <a:schemeClr val="tx1"/>
                </a:solidFill>
              </a:rPr>
              <a:t> </a:t>
            </a:r>
            <a:r>
              <a:rPr lang="es-MX" dirty="0" err="1">
                <a:solidFill>
                  <a:schemeClr val="tx1"/>
                </a:solidFill>
              </a:rPr>
              <a:t>packages</a:t>
            </a:r>
            <a:r>
              <a:rPr lang="es-MX" dirty="0">
                <a:solidFill>
                  <a:schemeClr val="tx1"/>
                </a:solidFill>
              </a:rPr>
              <a:t> </a:t>
            </a:r>
            <a:r>
              <a:rPr lang="es-MX" dirty="0" err="1">
                <a:solidFill>
                  <a:schemeClr val="tx1"/>
                </a:solidFill>
              </a:rPr>
              <a:t>installation</a:t>
            </a:r>
            <a:r>
              <a:rPr lang="es-MX" dirty="0" smtClean="0">
                <a:solidFill>
                  <a:schemeClr val="tx1"/>
                </a:solidFill>
              </a:rPr>
              <a:t>. </a:t>
            </a:r>
            <a:r>
              <a:rPr lang="es-MX" dirty="0" err="1" smtClean="0">
                <a:solidFill>
                  <a:schemeClr val="tx1"/>
                </a:solidFill>
              </a:rPr>
              <a:t>It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is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usually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solved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by</a:t>
            </a:r>
            <a:r>
              <a:rPr lang="es-MX" dirty="0" smtClean="0">
                <a:solidFill>
                  <a:schemeClr val="tx1"/>
                </a:solidFill>
              </a:rPr>
              <a:t> re-</a:t>
            </a:r>
            <a:r>
              <a:rPr lang="es-MX" dirty="0" err="1" smtClean="0">
                <a:solidFill>
                  <a:schemeClr val="tx1"/>
                </a:solidFill>
              </a:rPr>
              <a:t>trying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>
                <a:solidFill>
                  <a:schemeClr val="tx1"/>
                </a:solidFill>
              </a:rPr>
              <a:t>the</a:t>
            </a:r>
            <a:r>
              <a:rPr lang="es-MX" dirty="0">
                <a:solidFill>
                  <a:schemeClr val="tx1"/>
                </a:solidFill>
              </a:rPr>
              <a:t> </a:t>
            </a:r>
            <a:r>
              <a:rPr lang="es-MX" dirty="0" err="1">
                <a:solidFill>
                  <a:schemeClr val="tx1"/>
                </a:solidFill>
              </a:rPr>
              <a:t>installation</a:t>
            </a:r>
            <a:r>
              <a:rPr lang="es-MX" dirty="0">
                <a:solidFill>
                  <a:schemeClr val="tx1"/>
                </a:solidFill>
              </a:rPr>
              <a:t> </a:t>
            </a:r>
            <a:r>
              <a:rPr lang="es-MX" dirty="0" err="1">
                <a:solidFill>
                  <a:schemeClr val="tx1"/>
                </a:solidFill>
              </a:rPr>
              <a:t>multiple</a:t>
            </a:r>
            <a:r>
              <a:rPr lang="es-MX" dirty="0">
                <a:solidFill>
                  <a:schemeClr val="tx1"/>
                </a:solidFill>
              </a:rPr>
              <a:t> times.</a:t>
            </a:r>
          </a:p>
          <a:p>
            <a:endParaRPr lang="es-MX" dirty="0" smtClean="0">
              <a:solidFill>
                <a:schemeClr val="tx1"/>
              </a:solidFill>
            </a:endParaRPr>
          </a:p>
          <a:p>
            <a:r>
              <a:rPr lang="es-MX" dirty="0" err="1" smtClean="0">
                <a:solidFill>
                  <a:schemeClr val="tx1"/>
                </a:solidFill>
              </a:rPr>
              <a:t>Mofuss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will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retry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installing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LaTeX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packages</a:t>
            </a:r>
            <a:r>
              <a:rPr lang="es-MX" dirty="0" smtClean="0">
                <a:solidFill>
                  <a:schemeClr val="tx1"/>
                </a:solidFill>
              </a:rPr>
              <a:t> up to 20 times. </a:t>
            </a:r>
            <a:r>
              <a:rPr lang="es-MX" dirty="0" err="1" smtClean="0">
                <a:solidFill>
                  <a:schemeClr val="tx1"/>
                </a:solidFill>
              </a:rPr>
              <a:t>Remember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to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click</a:t>
            </a:r>
            <a:r>
              <a:rPr lang="es-MX" dirty="0" smtClean="0">
                <a:solidFill>
                  <a:schemeClr val="tx1"/>
                </a:solidFill>
              </a:rPr>
              <a:t> «</a:t>
            </a:r>
            <a:r>
              <a:rPr lang="es-MX" dirty="0" err="1" smtClean="0">
                <a:solidFill>
                  <a:schemeClr val="tx1"/>
                </a:solidFill>
              </a:rPr>
              <a:t>Install</a:t>
            </a:r>
            <a:r>
              <a:rPr lang="es-MX" dirty="0" smtClean="0">
                <a:solidFill>
                  <a:schemeClr val="tx1"/>
                </a:solidFill>
              </a:rPr>
              <a:t>» </a:t>
            </a:r>
            <a:r>
              <a:rPr lang="es-MX" dirty="0" err="1" smtClean="0">
                <a:solidFill>
                  <a:schemeClr val="tx1"/>
                </a:solidFill>
              </a:rPr>
              <a:t>if</a:t>
            </a:r>
            <a:r>
              <a:rPr lang="es-MX" dirty="0" smtClean="0">
                <a:solidFill>
                  <a:schemeClr val="tx1"/>
                </a:solidFill>
              </a:rPr>
              <a:t> a pop-up </a:t>
            </a:r>
            <a:r>
              <a:rPr lang="es-MX" dirty="0" err="1" smtClean="0">
                <a:solidFill>
                  <a:schemeClr val="tx1"/>
                </a:solidFill>
              </a:rPr>
              <a:t>messages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r>
              <a:rPr lang="es-MX" dirty="0" err="1" smtClean="0">
                <a:solidFill>
                  <a:schemeClr val="tx1"/>
                </a:solidFill>
              </a:rPr>
              <a:t>appears</a:t>
            </a:r>
            <a:r>
              <a:rPr lang="es-MX" dirty="0">
                <a:solidFill>
                  <a:schemeClr val="tx1"/>
                </a:solidFill>
              </a:rPr>
              <a:t>:</a:t>
            </a:r>
            <a:endParaRPr lang="es-MX" dirty="0" smtClean="0">
              <a:solidFill>
                <a:schemeClr val="tx1"/>
              </a:solidFill>
            </a:endParaRPr>
          </a:p>
          <a:p>
            <a:endParaRPr lang="es-MX" dirty="0" smtClean="0">
              <a:solidFill>
                <a:schemeClr val="tx1"/>
              </a:solidFill>
            </a:endParaRPr>
          </a:p>
          <a:p>
            <a:endParaRPr lang="es-MX" dirty="0" smtClean="0">
              <a:solidFill>
                <a:schemeClr val="tx1"/>
              </a:solidFill>
            </a:endParaRPr>
          </a:p>
          <a:p>
            <a:endParaRPr lang="es-MX" dirty="0">
              <a:solidFill>
                <a:schemeClr val="tx1"/>
              </a:solidFill>
            </a:endParaRPr>
          </a:p>
          <a:p>
            <a:endParaRPr lang="es-MX" dirty="0">
              <a:solidFill>
                <a:schemeClr val="tx1"/>
              </a:solidFill>
            </a:endParaRPr>
          </a:p>
          <a:p>
            <a:endParaRPr lang="es-MX" dirty="0" smtClean="0">
              <a:solidFill>
                <a:schemeClr val="tx1"/>
              </a:solidFill>
            </a:endParaRPr>
          </a:p>
          <a:p>
            <a:endParaRPr lang="es-MX" dirty="0">
              <a:solidFill>
                <a:schemeClr val="tx1"/>
              </a:solidFill>
            </a:endParaRPr>
          </a:p>
          <a:p>
            <a:endParaRPr lang="es-MX" dirty="0">
              <a:solidFill>
                <a:schemeClr val="tx1"/>
              </a:solidFill>
            </a:endParaRPr>
          </a:p>
          <a:p>
            <a:endParaRPr lang="es-MX" sz="2600" dirty="0" smtClean="0">
              <a:solidFill>
                <a:schemeClr val="tx1"/>
              </a:solidFill>
            </a:endParaRPr>
          </a:p>
          <a:p>
            <a:r>
              <a:rPr lang="en-US" sz="2600" dirty="0" smtClean="0">
                <a:solidFill>
                  <a:schemeClr val="tx1"/>
                </a:solidFill>
              </a:rPr>
              <a:t>You can click </a:t>
            </a:r>
            <a:r>
              <a:rPr lang="en-US" sz="2600" dirty="0">
                <a:solidFill>
                  <a:schemeClr val="tx1"/>
                </a:solidFill>
              </a:rPr>
              <a:t>out the option </a:t>
            </a:r>
            <a:r>
              <a:rPr lang="en-US" sz="2600" i="1" dirty="0">
                <a:solidFill>
                  <a:schemeClr val="tx1"/>
                </a:solidFill>
              </a:rPr>
              <a:t>“Always show this dialog before installing packages”</a:t>
            </a:r>
            <a:r>
              <a:rPr lang="en-US" sz="2600" dirty="0">
                <a:solidFill>
                  <a:schemeClr val="tx1"/>
                </a:solidFill>
              </a:rPr>
              <a:t> if do not want to be asked each time a </a:t>
            </a:r>
            <a:r>
              <a:rPr lang="en-US" sz="2600" dirty="0" smtClean="0">
                <a:solidFill>
                  <a:schemeClr val="tx1"/>
                </a:solidFill>
              </a:rPr>
              <a:t>package </a:t>
            </a:r>
            <a:r>
              <a:rPr lang="en-US" sz="2600" dirty="0">
                <a:solidFill>
                  <a:schemeClr val="tx1"/>
                </a:solidFill>
              </a:rPr>
              <a:t>need to be installed</a:t>
            </a:r>
            <a:r>
              <a:rPr lang="en-US" sz="2600" dirty="0" smtClean="0">
                <a:solidFill>
                  <a:schemeClr val="tx1"/>
                </a:solidFill>
              </a:rPr>
              <a:t>.</a:t>
            </a:r>
            <a:endParaRPr lang="es-MX" sz="2600" dirty="0">
              <a:solidFill>
                <a:schemeClr val="tx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5496" y="6597352"/>
            <a:ext cx="21210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100" dirty="0" err="1" smtClean="0"/>
              <a:t>You</a:t>
            </a:r>
            <a:r>
              <a:rPr lang="es-MX" sz="1100" dirty="0" smtClean="0"/>
              <a:t> can </a:t>
            </a:r>
            <a:r>
              <a:rPr lang="es-MX" sz="1100" dirty="0" err="1" smtClean="0"/>
              <a:t>safely</a:t>
            </a:r>
            <a:r>
              <a:rPr lang="es-MX" sz="1100" dirty="0" smtClean="0"/>
              <a:t> </a:t>
            </a:r>
            <a:r>
              <a:rPr lang="es-MX" sz="1100" dirty="0" err="1" smtClean="0"/>
              <a:t>close</a:t>
            </a:r>
            <a:r>
              <a:rPr lang="es-MX" sz="1100" dirty="0" smtClean="0"/>
              <a:t> </a:t>
            </a:r>
            <a:r>
              <a:rPr lang="es-MX" sz="1100" dirty="0" err="1" smtClean="0"/>
              <a:t>this</a:t>
            </a:r>
            <a:r>
              <a:rPr lang="es-MX" sz="1100" dirty="0" smtClean="0"/>
              <a:t> </a:t>
            </a:r>
            <a:r>
              <a:rPr lang="es-MX" sz="1100" dirty="0" err="1" smtClean="0"/>
              <a:t>message</a:t>
            </a:r>
            <a:r>
              <a:rPr lang="es-MX" sz="1100" dirty="0" smtClean="0"/>
              <a:t>.</a:t>
            </a:r>
            <a:endParaRPr lang="es-MX" sz="1100" dirty="0"/>
          </a:p>
        </p:txBody>
      </p:sp>
      <p:pic>
        <p:nvPicPr>
          <p:cNvPr id="5" name="4 Imagen"/>
          <p:cNvPicPr/>
          <p:nvPr/>
        </p:nvPicPr>
        <p:blipFill>
          <a:blip r:embed="rId2"/>
          <a:stretch>
            <a:fillRect/>
          </a:stretch>
        </p:blipFill>
        <p:spPr>
          <a:xfrm>
            <a:off x="2699792" y="3501008"/>
            <a:ext cx="4020166" cy="2306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6055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110</Words>
  <Application>Microsoft Office PowerPoint</Application>
  <PresentationFormat>Presentación en pantalla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We are experiencing some issues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Watch Out!</dc:title>
  <dc:creator>AG</dc:creator>
  <cp:lastModifiedBy>Yayo</cp:lastModifiedBy>
  <cp:revision>18</cp:revision>
  <dcterms:created xsi:type="dcterms:W3CDTF">2015-12-23T21:29:46Z</dcterms:created>
  <dcterms:modified xsi:type="dcterms:W3CDTF">2016-01-25T19:19:10Z</dcterms:modified>
</cp:coreProperties>
</file>