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8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361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694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20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78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216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03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380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836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622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324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837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475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ghilardi@ciga.unam.m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Fatal error!</a:t>
            </a:r>
            <a:endParaRPr lang="es-MX" b="1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496944" cy="5040560"/>
          </a:xfrm>
        </p:spPr>
        <p:txBody>
          <a:bodyPr>
            <a:normAutofit fontScale="70000" lnSpcReduction="20000"/>
          </a:bodyPr>
          <a:lstStyle/>
          <a:p>
            <a:r>
              <a:rPr lang="es-MX" dirty="0" err="1" smtClean="0">
                <a:solidFill>
                  <a:schemeClr val="tx1"/>
                </a:solidFill>
              </a:rPr>
              <a:t>Something</a:t>
            </a:r>
            <a:r>
              <a:rPr lang="es-MX" smtClean="0">
                <a:solidFill>
                  <a:schemeClr val="tx1"/>
                </a:solidFill>
              </a:rPr>
              <a:t> </a:t>
            </a:r>
            <a:r>
              <a:rPr lang="es-MX" i="1" smtClean="0">
                <a:solidFill>
                  <a:schemeClr val="tx1"/>
                </a:solidFill>
              </a:rPr>
              <a:t>unusual</a:t>
            </a:r>
            <a:r>
              <a:rPr lang="es-MX" i="1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happened</a:t>
            </a:r>
            <a:r>
              <a:rPr lang="es-MX" dirty="0" smtClean="0">
                <a:solidFill>
                  <a:schemeClr val="tx1"/>
                </a:solidFill>
              </a:rPr>
              <a:t>…</a:t>
            </a:r>
            <a:endParaRPr lang="es-MX" dirty="0">
              <a:solidFill>
                <a:schemeClr val="tx1"/>
              </a:solidFill>
            </a:endParaRPr>
          </a:p>
          <a:p>
            <a:endParaRPr lang="es-MX" dirty="0" smtClean="0">
              <a:solidFill>
                <a:schemeClr val="tx1"/>
              </a:solidFill>
            </a:endParaRPr>
          </a:p>
          <a:p>
            <a:r>
              <a:rPr lang="es-MX" dirty="0" err="1" smtClean="0">
                <a:solidFill>
                  <a:schemeClr val="tx1"/>
                </a:solidFill>
              </a:rPr>
              <a:t>Mofuss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found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the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LaTeX</a:t>
            </a:r>
            <a:r>
              <a:rPr lang="es-MX" dirty="0" smtClean="0">
                <a:solidFill>
                  <a:schemeClr val="tx1"/>
                </a:solidFill>
              </a:rPr>
              <a:t> to PDF </a:t>
            </a:r>
            <a:r>
              <a:rPr lang="es-MX" dirty="0" err="1" smtClean="0">
                <a:solidFill>
                  <a:schemeClr val="tx1"/>
                </a:solidFill>
              </a:rPr>
              <a:t>compiler</a:t>
            </a:r>
            <a:r>
              <a:rPr lang="es-MX" dirty="0" smtClean="0">
                <a:solidFill>
                  <a:schemeClr val="tx1"/>
                </a:solidFill>
              </a:rPr>
              <a:t> in </a:t>
            </a:r>
            <a:r>
              <a:rPr lang="es-MX" dirty="0" err="1" smtClean="0">
                <a:solidFill>
                  <a:schemeClr val="tx1"/>
                </a:solidFill>
              </a:rPr>
              <a:t>your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computer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but</a:t>
            </a:r>
            <a:r>
              <a:rPr lang="es-MX" dirty="0" smtClean="0">
                <a:solidFill>
                  <a:schemeClr val="tx1"/>
                </a:solidFill>
              </a:rPr>
              <a:t> no PDF </a:t>
            </a:r>
            <a:r>
              <a:rPr lang="es-MX" dirty="0" err="1" smtClean="0">
                <a:solidFill>
                  <a:schemeClr val="tx1"/>
                </a:solidFill>
              </a:rPr>
              <a:t>report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b="1" dirty="0" err="1" smtClean="0">
                <a:solidFill>
                  <a:schemeClr val="tx1"/>
                </a:solidFill>
              </a:rPr>
              <a:t>neither</a:t>
            </a:r>
            <a:r>
              <a:rPr lang="es-MX" b="1" dirty="0" smtClean="0">
                <a:solidFill>
                  <a:schemeClr val="tx1"/>
                </a:solidFill>
              </a:rPr>
              <a:t> a </a:t>
            </a:r>
            <a:r>
              <a:rPr lang="es-MX" b="1" dirty="0" err="1" smtClean="0">
                <a:solidFill>
                  <a:schemeClr val="tx1"/>
                </a:solidFill>
              </a:rPr>
              <a:t>LaTeX</a:t>
            </a:r>
            <a:r>
              <a:rPr lang="es-MX" b="1" dirty="0" smtClean="0">
                <a:solidFill>
                  <a:schemeClr val="tx1"/>
                </a:solidFill>
              </a:rPr>
              <a:t> error log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were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produced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</a:p>
          <a:p>
            <a:endParaRPr lang="es-MX" dirty="0" smtClean="0">
              <a:solidFill>
                <a:schemeClr val="tx1"/>
              </a:solidFill>
            </a:endParaRPr>
          </a:p>
          <a:p>
            <a:r>
              <a:rPr lang="es-MX" dirty="0" smtClean="0">
                <a:solidFill>
                  <a:schemeClr val="tx1"/>
                </a:solidFill>
              </a:rPr>
              <a:t>At </a:t>
            </a:r>
            <a:r>
              <a:rPr lang="es-MX" dirty="0" err="1" smtClean="0">
                <a:solidFill>
                  <a:schemeClr val="tx1"/>
                </a:solidFill>
              </a:rPr>
              <a:t>this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point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we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don’t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have</a:t>
            </a:r>
            <a:r>
              <a:rPr lang="es-MX" dirty="0" smtClean="0">
                <a:solidFill>
                  <a:schemeClr val="tx1"/>
                </a:solidFill>
              </a:rPr>
              <a:t> a </a:t>
            </a:r>
            <a:r>
              <a:rPr lang="es-MX" dirty="0" err="1" smtClean="0">
                <a:solidFill>
                  <a:schemeClr val="tx1"/>
                </a:solidFill>
              </a:rPr>
              <a:t>clue</a:t>
            </a:r>
            <a:r>
              <a:rPr lang="es-MX" dirty="0" smtClean="0">
                <a:solidFill>
                  <a:schemeClr val="tx1"/>
                </a:solidFill>
              </a:rPr>
              <a:t> of </a:t>
            </a:r>
            <a:r>
              <a:rPr lang="es-MX" dirty="0" err="1" smtClean="0">
                <a:solidFill>
                  <a:schemeClr val="tx1"/>
                </a:solidFill>
              </a:rPr>
              <a:t>what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could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have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happened</a:t>
            </a:r>
            <a:r>
              <a:rPr lang="es-MX" dirty="0" smtClean="0">
                <a:solidFill>
                  <a:schemeClr val="tx1"/>
                </a:solidFill>
              </a:rPr>
              <a:t>. </a:t>
            </a:r>
            <a:r>
              <a:rPr lang="es-MX" dirty="0" err="1" smtClean="0">
                <a:solidFill>
                  <a:schemeClr val="tx1"/>
                </a:solidFill>
              </a:rPr>
              <a:t>Please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email </a:t>
            </a:r>
            <a:r>
              <a:rPr lang="es-MX" dirty="0" err="1">
                <a:solidFill>
                  <a:schemeClr val="tx1"/>
                </a:solidFill>
              </a:rPr>
              <a:t>the</a:t>
            </a:r>
            <a:r>
              <a:rPr lang="es-MX" dirty="0">
                <a:solidFill>
                  <a:schemeClr val="tx1"/>
                </a:solidFill>
              </a:rPr>
              <a:t> .</a:t>
            </a:r>
            <a:r>
              <a:rPr lang="es-MX" dirty="0" err="1">
                <a:solidFill>
                  <a:schemeClr val="tx1"/>
                </a:solidFill>
              </a:rPr>
              <a:t>zip</a:t>
            </a:r>
            <a:r>
              <a:rPr lang="es-MX" dirty="0">
                <a:solidFill>
                  <a:schemeClr val="tx1"/>
                </a:solidFill>
              </a:rPr>
              <a:t> file in </a:t>
            </a:r>
            <a:r>
              <a:rPr lang="es-MX" dirty="0" smtClean="0">
                <a:solidFill>
                  <a:schemeClr val="tx1"/>
                </a:solidFill>
              </a:rPr>
              <a:t>“…/</a:t>
            </a:r>
            <a:r>
              <a:rPr lang="es-MX" dirty="0" err="1" smtClean="0">
                <a:solidFill>
                  <a:schemeClr val="tx1"/>
                </a:solidFill>
              </a:rPr>
              <a:t>Mofuss</a:t>
            </a:r>
            <a:r>
              <a:rPr lang="es-MX" dirty="0" smtClean="0">
                <a:solidFill>
                  <a:schemeClr val="tx1"/>
                </a:solidFill>
              </a:rPr>
              <a:t>/LULCC/</a:t>
            </a:r>
            <a:r>
              <a:rPr lang="es-MX" dirty="0" err="1" smtClean="0">
                <a:solidFill>
                  <a:schemeClr val="tx1"/>
                </a:solidFill>
              </a:rPr>
              <a:t>Logs</a:t>
            </a:r>
            <a:r>
              <a:rPr lang="es-MX" dirty="0" smtClean="0">
                <a:solidFill>
                  <a:schemeClr val="tx1"/>
                </a:solidFill>
              </a:rPr>
              <a:t>/all_logs.zip” </a:t>
            </a:r>
            <a:r>
              <a:rPr lang="es-MX" dirty="0">
                <a:solidFill>
                  <a:schemeClr val="tx1"/>
                </a:solidFill>
              </a:rPr>
              <a:t>to </a:t>
            </a:r>
            <a:r>
              <a:rPr lang="es-MX" dirty="0">
                <a:solidFill>
                  <a:schemeClr val="tx1"/>
                </a:solidFill>
                <a:hlinkClick r:id="rId2"/>
              </a:rPr>
              <a:t>aghilardi@ciga.unam.mx</a:t>
            </a:r>
            <a:r>
              <a:rPr lang="es-MX" dirty="0">
                <a:solidFill>
                  <a:schemeClr val="tx1"/>
                </a:solidFill>
              </a:rPr>
              <a:t> and </a:t>
            </a:r>
            <a:r>
              <a:rPr lang="es-MX" dirty="0" err="1">
                <a:solidFill>
                  <a:schemeClr val="tx1"/>
                </a:solidFill>
              </a:rPr>
              <a:t>Adrian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will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get</a:t>
            </a:r>
            <a:r>
              <a:rPr lang="es-MX" dirty="0">
                <a:solidFill>
                  <a:schemeClr val="tx1"/>
                </a:solidFill>
              </a:rPr>
              <a:t> back to </a:t>
            </a:r>
            <a:r>
              <a:rPr lang="es-MX" dirty="0" err="1">
                <a:solidFill>
                  <a:schemeClr val="tx1"/>
                </a:solidFill>
              </a:rPr>
              <a:t>you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with</a:t>
            </a:r>
            <a:r>
              <a:rPr lang="es-MX" dirty="0">
                <a:solidFill>
                  <a:schemeClr val="tx1"/>
                </a:solidFill>
              </a:rPr>
              <a:t> a </a:t>
            </a:r>
            <a:r>
              <a:rPr lang="es-MX" dirty="0" err="1">
                <a:solidFill>
                  <a:schemeClr val="tx1"/>
                </a:solidFill>
              </a:rPr>
              <a:t>solution</a:t>
            </a:r>
            <a:r>
              <a:rPr lang="es-MX" dirty="0">
                <a:solidFill>
                  <a:schemeClr val="tx1"/>
                </a:solidFill>
              </a:rPr>
              <a:t> as </a:t>
            </a:r>
            <a:r>
              <a:rPr lang="es-MX" dirty="0" err="1">
                <a:solidFill>
                  <a:schemeClr val="tx1"/>
                </a:solidFill>
              </a:rPr>
              <a:t>soon</a:t>
            </a:r>
            <a:r>
              <a:rPr lang="es-MX" dirty="0">
                <a:solidFill>
                  <a:schemeClr val="tx1"/>
                </a:solidFill>
              </a:rPr>
              <a:t> as </a:t>
            </a:r>
            <a:r>
              <a:rPr lang="es-MX" dirty="0" err="1">
                <a:solidFill>
                  <a:schemeClr val="tx1"/>
                </a:solidFill>
              </a:rPr>
              <a:t>possible</a:t>
            </a:r>
            <a:r>
              <a:rPr lang="es-MX" dirty="0">
                <a:solidFill>
                  <a:schemeClr val="tx1"/>
                </a:solidFill>
              </a:rPr>
              <a:t>.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Alternatively, try to manually compile the following file: </a:t>
            </a:r>
            <a:r>
              <a:rPr lang="en-US" dirty="0" smtClean="0">
                <a:solidFill>
                  <a:schemeClr val="tx1"/>
                </a:solidFill>
              </a:rPr>
              <a:t>“…/</a:t>
            </a:r>
            <a:r>
              <a:rPr lang="en-US" dirty="0" err="1" smtClean="0">
                <a:solidFill>
                  <a:schemeClr val="tx1"/>
                </a:solidFill>
              </a:rPr>
              <a:t>Mofuss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LaTeX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Mofuss_Summary_Report.tex</a:t>
            </a:r>
            <a:r>
              <a:rPr lang="en-US" dirty="0">
                <a:solidFill>
                  <a:schemeClr val="tx1"/>
                </a:solidFill>
              </a:rPr>
              <a:t>” using your </a:t>
            </a:r>
            <a:r>
              <a:rPr lang="en-US" dirty="0" err="1">
                <a:solidFill>
                  <a:schemeClr val="tx1"/>
                </a:solidFill>
              </a:rPr>
              <a:t>TeX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LaTeX</a:t>
            </a:r>
            <a:r>
              <a:rPr lang="en-US" dirty="0">
                <a:solidFill>
                  <a:schemeClr val="tx1"/>
                </a:solidFill>
              </a:rPr>
              <a:t> editor.</a:t>
            </a:r>
            <a:endParaRPr lang="es-MX" dirty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  <a:p>
            <a:r>
              <a:rPr lang="es-MX" dirty="0" err="1" smtClean="0">
                <a:solidFill>
                  <a:schemeClr val="tx1"/>
                </a:solidFill>
              </a:rPr>
              <a:t>Your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collaboration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is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very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much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appreciated</a:t>
            </a:r>
            <a:r>
              <a:rPr lang="es-MX" dirty="0" smtClean="0">
                <a:solidFill>
                  <a:schemeClr val="tx1"/>
                </a:solidFill>
              </a:rPr>
              <a:t> as </a:t>
            </a:r>
            <a:r>
              <a:rPr lang="es-MX" dirty="0" err="1" smtClean="0">
                <a:solidFill>
                  <a:schemeClr val="tx1"/>
                </a:solidFill>
              </a:rPr>
              <a:t>it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will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help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us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clean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b="1" dirty="0" err="1" smtClean="0">
                <a:solidFill>
                  <a:schemeClr val="tx1"/>
                </a:solidFill>
              </a:rPr>
              <a:t>rare</a:t>
            </a:r>
            <a:r>
              <a:rPr lang="es-MX" b="1" dirty="0" smtClean="0">
                <a:solidFill>
                  <a:schemeClr val="tx1"/>
                </a:solidFill>
              </a:rPr>
              <a:t> bugs</a:t>
            </a:r>
            <a:r>
              <a:rPr lang="es-MX" dirty="0" smtClean="0">
                <a:solidFill>
                  <a:schemeClr val="tx1"/>
                </a:solidFill>
              </a:rPr>
              <a:t> in </a:t>
            </a:r>
            <a:r>
              <a:rPr lang="es-MX" dirty="0" err="1" smtClean="0">
                <a:solidFill>
                  <a:schemeClr val="tx1"/>
                </a:solidFill>
              </a:rPr>
              <a:t>Mofuss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version</a:t>
            </a:r>
            <a:r>
              <a:rPr lang="es-MX" dirty="0" smtClean="0">
                <a:solidFill>
                  <a:schemeClr val="tx1"/>
                </a:solidFill>
              </a:rPr>
              <a:t> 1.0.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496" y="6597352"/>
            <a:ext cx="21210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 err="1" smtClean="0"/>
              <a:t>You</a:t>
            </a:r>
            <a:r>
              <a:rPr lang="es-MX" sz="1100" dirty="0" smtClean="0"/>
              <a:t> can </a:t>
            </a:r>
            <a:r>
              <a:rPr lang="es-MX" sz="1100" dirty="0" err="1" smtClean="0"/>
              <a:t>safely</a:t>
            </a:r>
            <a:r>
              <a:rPr lang="es-MX" sz="1100" dirty="0" smtClean="0"/>
              <a:t> </a:t>
            </a:r>
            <a:r>
              <a:rPr lang="es-MX" sz="1100" dirty="0" err="1" smtClean="0"/>
              <a:t>close</a:t>
            </a:r>
            <a:r>
              <a:rPr lang="es-MX" sz="1100" dirty="0" smtClean="0"/>
              <a:t> </a:t>
            </a:r>
            <a:r>
              <a:rPr lang="es-MX" sz="1100" dirty="0" err="1" smtClean="0"/>
              <a:t>this</a:t>
            </a:r>
            <a:r>
              <a:rPr lang="es-MX" sz="1100" dirty="0" smtClean="0"/>
              <a:t> </a:t>
            </a:r>
            <a:r>
              <a:rPr lang="es-MX" sz="1100" dirty="0" err="1" smtClean="0"/>
              <a:t>message</a:t>
            </a:r>
            <a:r>
              <a:rPr lang="es-MX" sz="1100" dirty="0" smtClean="0"/>
              <a:t>.</a:t>
            </a:r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8206055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114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Fatal error!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Watch Out!</dc:title>
  <dc:creator>AG</dc:creator>
  <cp:lastModifiedBy>Yayo</cp:lastModifiedBy>
  <cp:revision>20</cp:revision>
  <dcterms:created xsi:type="dcterms:W3CDTF">2015-12-23T21:29:46Z</dcterms:created>
  <dcterms:modified xsi:type="dcterms:W3CDTF">2016-01-25T19:17:16Z</dcterms:modified>
</cp:coreProperties>
</file>